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6" r:id="rId6"/>
    <p:sldId id="277" r:id="rId7"/>
    <p:sldId id="268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10/09/2021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22859"/>
            <a:ext cx="12192000" cy="6835141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:a16="http://schemas.microsoft.com/office/drawing/2014/main" xmlns="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0" y="0"/>
            <a:ext cx="12162971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637541" y="1262452"/>
            <a:ext cx="4628972" cy="4340130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="" xmlns:a16="http://schemas.microsoft.com/office/drawing/2014/main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:a16="http://schemas.microsoft.com/office/drawing/2014/main" xmlns="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  <a:endParaRPr lang="pt-BR" sz="2800" kern="0" dirty="0">
              <a:solidFill>
                <a:srgbClr val="FFFFFF"/>
              </a:solidFill>
              <a:latin typeface="+mj-lt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:a16="http://schemas.microsoft.com/office/drawing/2014/main" xmlns="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xmlns="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:a16="http://schemas.microsoft.com/office/drawing/2014/main" xmlns="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:a16="http://schemas.microsoft.com/office/drawing/2014/main" xmlns="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:a16="http://schemas.microsoft.com/office/drawing/2014/main" xmlns="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="" xmlns:a16="http://schemas.microsoft.com/office/drawing/2014/main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192000" cy="683514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="" xmlns:a16="http://schemas.microsoft.com/office/drawing/2014/main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="" xmlns:a16="http://schemas.microsoft.com/office/drawing/2014/main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="" xmlns:a16="http://schemas.microsoft.com/office/drawing/2014/main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249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16</cp:revision>
  <dcterms:created xsi:type="dcterms:W3CDTF">2021-09-10T18:40:09Z</dcterms:created>
  <dcterms:modified xsi:type="dcterms:W3CDTF">2021-09-12T23:12:16Z</dcterms:modified>
</cp:coreProperties>
</file>